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71" r:id="rId14"/>
    <p:sldId id="272" r:id="rId15"/>
    <p:sldId id="269" r:id="rId16"/>
  </p:sldIdLst>
  <p:sldSz cx="12192000" cy="6858000"/>
  <p:notesSz cx="6954838" cy="93091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61" d="100"/>
          <a:sy n="61" d="100"/>
        </p:scale>
        <p:origin x="62" y="46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11/18/2018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11/18/2018</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Standards of Practice</a:t>
            </a:r>
          </a:p>
        </p:txBody>
      </p:sp>
      <p:sp>
        <p:nvSpPr>
          <p:cNvPr id="3" name="Subtitle 2"/>
          <p:cNvSpPr>
            <a:spLocks noGrp="1"/>
          </p:cNvSpPr>
          <p:nvPr>
            <p:ph type="subTitle" idx="1"/>
          </p:nvPr>
        </p:nvSpPr>
        <p:spPr/>
        <p:txBody>
          <a:bodyPr/>
          <a:lstStyle/>
          <a:p>
            <a:r>
              <a:rPr lang="en-US" dirty="0"/>
              <a:t>Presented by MCA Medical Communication Ambassadors</a:t>
            </a:r>
          </a:p>
        </p:txBody>
      </p:sp>
    </p:spTree>
    <p:extLst>
      <p:ext uri="{BB962C8B-B14F-4D97-AF65-F5344CB8AC3E}">
        <p14:creationId xmlns:p14="http://schemas.microsoft.com/office/powerpoint/2010/main" val="41009291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CLARIFICATION </a:t>
            </a:r>
          </a:p>
        </p:txBody>
      </p:sp>
      <p:sp>
        <p:nvSpPr>
          <p:cNvPr id="3" name="Content Placeholder 2"/>
          <p:cNvSpPr>
            <a:spLocks noGrp="1"/>
          </p:cNvSpPr>
          <p:nvPr>
            <p:ph idx="1"/>
          </p:nvPr>
        </p:nvSpPr>
        <p:spPr/>
        <p:txBody>
          <a:bodyPr/>
          <a:lstStyle/>
          <a:p>
            <a:r>
              <a:rPr lang="en-US" dirty="0"/>
              <a:t>Ask for clarification when appropriate of both provider and client</a:t>
            </a:r>
          </a:p>
          <a:p>
            <a:r>
              <a:rPr lang="en-US" dirty="0"/>
              <a:t>Ask for repetition when appropriate</a:t>
            </a:r>
          </a:p>
        </p:txBody>
      </p:sp>
    </p:spTree>
    <p:extLst>
      <p:ext uri="{BB962C8B-B14F-4D97-AF65-F5344CB8AC3E}">
        <p14:creationId xmlns:p14="http://schemas.microsoft.com/office/powerpoint/2010/main" val="2740135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MISTAKES</a:t>
            </a:r>
          </a:p>
        </p:txBody>
      </p:sp>
      <p:sp>
        <p:nvSpPr>
          <p:cNvPr id="3" name="Content Placeholder 2"/>
          <p:cNvSpPr>
            <a:spLocks noGrp="1"/>
          </p:cNvSpPr>
          <p:nvPr>
            <p:ph idx="1"/>
          </p:nvPr>
        </p:nvSpPr>
        <p:spPr/>
        <p:txBody>
          <a:bodyPr/>
          <a:lstStyle/>
          <a:p>
            <a:r>
              <a:rPr lang="en-US" dirty="0"/>
              <a:t>Continually check yourself for errors of your interpretation</a:t>
            </a:r>
          </a:p>
          <a:p>
            <a:r>
              <a:rPr lang="en-US" dirty="0"/>
              <a:t>Correct and acknowledge mistakes </a:t>
            </a:r>
          </a:p>
        </p:txBody>
      </p:sp>
    </p:spTree>
    <p:extLst>
      <p:ext uri="{BB962C8B-B14F-4D97-AF65-F5344CB8AC3E}">
        <p14:creationId xmlns:p14="http://schemas.microsoft.com/office/powerpoint/2010/main" val="3590704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ADDRESING CULTURALLY BASED MISCOMMUNICATION</a:t>
            </a:r>
          </a:p>
        </p:txBody>
      </p:sp>
      <p:sp>
        <p:nvSpPr>
          <p:cNvPr id="3" name="Content Placeholder 2"/>
          <p:cNvSpPr>
            <a:spLocks noGrp="1"/>
          </p:cNvSpPr>
          <p:nvPr>
            <p:ph idx="1"/>
          </p:nvPr>
        </p:nvSpPr>
        <p:spPr/>
        <p:txBody>
          <a:bodyPr/>
          <a:lstStyle/>
          <a:p>
            <a:r>
              <a:rPr lang="en-US" dirty="0"/>
              <a:t>Identify cultural differences between provider and client</a:t>
            </a:r>
          </a:p>
          <a:p>
            <a:r>
              <a:rPr lang="en-US" dirty="0"/>
              <a:t>Share cultural information</a:t>
            </a:r>
          </a:p>
          <a:p>
            <a:r>
              <a:rPr lang="en-US" dirty="0"/>
              <a:t>Assist speakers in developing explanations that are understood by both parties </a:t>
            </a:r>
          </a:p>
        </p:txBody>
      </p:sp>
    </p:spTree>
    <p:extLst>
      <p:ext uri="{BB962C8B-B14F-4D97-AF65-F5344CB8AC3E}">
        <p14:creationId xmlns:p14="http://schemas.microsoft.com/office/powerpoint/2010/main" val="762553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7BFFEE-D00E-462E-B5A6-26417F98B2BE}"/>
              </a:ext>
            </a:extLst>
          </p:cNvPr>
          <p:cNvSpPr>
            <a:spLocks noGrp="1"/>
          </p:cNvSpPr>
          <p:nvPr>
            <p:ph type="title"/>
          </p:nvPr>
        </p:nvSpPr>
        <p:spPr/>
        <p:txBody>
          <a:bodyPr/>
          <a:lstStyle/>
          <a:p>
            <a:r>
              <a:rPr lang="en-US" dirty="0"/>
              <a:t>Practice </a:t>
            </a:r>
          </a:p>
        </p:txBody>
      </p:sp>
      <p:sp>
        <p:nvSpPr>
          <p:cNvPr id="3" name="Content Placeholder 2">
            <a:extLst>
              <a:ext uri="{FF2B5EF4-FFF2-40B4-BE49-F238E27FC236}">
                <a16:creationId xmlns:a16="http://schemas.microsoft.com/office/drawing/2014/main" id="{D3382CE1-5022-4C49-AC5B-1790678B2BC2}"/>
              </a:ext>
            </a:extLst>
          </p:cNvPr>
          <p:cNvSpPr>
            <a:spLocks noGrp="1"/>
          </p:cNvSpPr>
          <p:nvPr>
            <p:ph idx="1"/>
          </p:nvPr>
        </p:nvSpPr>
        <p:spPr/>
        <p:txBody>
          <a:bodyPr>
            <a:normAutofit lnSpcReduction="10000"/>
          </a:bodyPr>
          <a:lstStyle/>
          <a:p>
            <a:r>
              <a:rPr lang="en-US" b="1" dirty="0"/>
              <a:t>Provider: to patient. Let me review your chart…(to the interpreter: “multiple partners and she wants the diaphragm? What a risk, but don’t tell her yet”)</a:t>
            </a:r>
          </a:p>
          <a:p>
            <a:r>
              <a:rPr lang="en-US" b="1" dirty="0"/>
              <a:t>To the patient: “I’m just reviewing the chart and your birth control counselor has informed you that there are better birth control methods for you such as an IUD”</a:t>
            </a:r>
          </a:p>
          <a:p>
            <a:r>
              <a:rPr lang="en-US" b="1" dirty="0"/>
              <a:t>Interpreter: </a:t>
            </a:r>
            <a:r>
              <a:rPr lang="en-US" dirty="0"/>
              <a:t>I am looking at your chart and our birth control counselor has informed you that there are better birth control methods for you.  </a:t>
            </a:r>
          </a:p>
          <a:p>
            <a:r>
              <a:rPr lang="en-US" b="1" dirty="0"/>
              <a:t>Interpreter says to doctor: but isn’t IUD a way to terminate a pregnancy?</a:t>
            </a:r>
          </a:p>
          <a:p>
            <a:r>
              <a:rPr lang="en-US" b="1" dirty="0"/>
              <a:t>Provider: to patient: </a:t>
            </a:r>
            <a:r>
              <a:rPr lang="en-US" dirty="0"/>
              <a:t>I understand that because of your religious beliefs you only want to use birth control that is not post coital so the IUD is not going to work for you.  (providers beeper goes off and she asks the interpreter to finish explaining about the IUD while she answers her call)</a:t>
            </a:r>
            <a:endParaRPr lang="en-US" b="1" dirty="0"/>
          </a:p>
        </p:txBody>
      </p:sp>
    </p:spTree>
    <p:extLst>
      <p:ext uri="{BB962C8B-B14F-4D97-AF65-F5344CB8AC3E}">
        <p14:creationId xmlns:p14="http://schemas.microsoft.com/office/powerpoint/2010/main" val="19400405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EFC443-5BAD-4A17-9399-9D0FCD6DAD5B}"/>
              </a:ext>
            </a:extLst>
          </p:cNvPr>
          <p:cNvSpPr>
            <a:spLocks noGrp="1"/>
          </p:cNvSpPr>
          <p:nvPr>
            <p:ph type="title"/>
          </p:nvPr>
        </p:nvSpPr>
        <p:spPr/>
        <p:txBody>
          <a:bodyPr/>
          <a:lstStyle/>
          <a:p>
            <a:r>
              <a:rPr lang="en-US" dirty="0"/>
              <a:t>Practice cont.</a:t>
            </a:r>
          </a:p>
        </p:txBody>
      </p:sp>
      <p:sp>
        <p:nvSpPr>
          <p:cNvPr id="3" name="Content Placeholder 2">
            <a:extLst>
              <a:ext uri="{FF2B5EF4-FFF2-40B4-BE49-F238E27FC236}">
                <a16:creationId xmlns:a16="http://schemas.microsoft.com/office/drawing/2014/main" id="{8753306B-B568-4074-975A-B5959AEA364A}"/>
              </a:ext>
            </a:extLst>
          </p:cNvPr>
          <p:cNvSpPr>
            <a:spLocks noGrp="1"/>
          </p:cNvSpPr>
          <p:nvPr>
            <p:ph idx="1"/>
          </p:nvPr>
        </p:nvSpPr>
        <p:spPr/>
        <p:txBody>
          <a:bodyPr/>
          <a:lstStyle/>
          <a:p>
            <a:r>
              <a:rPr lang="en-US" b="1" dirty="0"/>
              <a:t>Patient: </a:t>
            </a:r>
            <a:r>
              <a:rPr lang="en-US" dirty="0"/>
              <a:t>doctor, when my husband and I do it, I feel a lot of pain down there</a:t>
            </a:r>
          </a:p>
          <a:p>
            <a:r>
              <a:rPr lang="en-US" b="1" dirty="0"/>
              <a:t>Interpreter: </a:t>
            </a:r>
            <a:r>
              <a:rPr lang="en-US" dirty="0"/>
              <a:t>I am getting pelvic pain from having intercourse with </a:t>
            </a:r>
            <a:r>
              <a:rPr lang="en-US"/>
              <a:t>my husband</a:t>
            </a:r>
            <a:endParaRPr lang="en-US" b="1"/>
          </a:p>
        </p:txBody>
      </p:sp>
    </p:spTree>
    <p:extLst>
      <p:ext uri="{BB962C8B-B14F-4D97-AF65-F5344CB8AC3E}">
        <p14:creationId xmlns:p14="http://schemas.microsoft.com/office/powerpoint/2010/main" val="905191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Image result for image thats all folk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7600" y="1790700"/>
            <a:ext cx="4876800" cy="3276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5043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Standards </a:t>
            </a:r>
            <a:r>
              <a:rPr lang="en-US"/>
              <a:t>of Practice: NCIHC/IMIA </a:t>
            </a:r>
            <a:endParaRPr lang="en-US" dirty="0"/>
          </a:p>
        </p:txBody>
      </p:sp>
      <p:sp>
        <p:nvSpPr>
          <p:cNvPr id="3" name="Content Placeholder 2"/>
          <p:cNvSpPr>
            <a:spLocks noGrp="1"/>
          </p:cNvSpPr>
          <p:nvPr>
            <p:ph idx="1"/>
          </p:nvPr>
        </p:nvSpPr>
        <p:spPr/>
        <p:txBody>
          <a:bodyPr>
            <a:normAutofit lnSpcReduction="10000"/>
          </a:bodyPr>
          <a:lstStyle/>
          <a:p>
            <a:r>
              <a:rPr lang="en-US" altLang="en-US" dirty="0"/>
              <a:t>Introduction </a:t>
            </a:r>
          </a:p>
          <a:p>
            <a:r>
              <a:rPr lang="en-US" altLang="en-US" dirty="0"/>
              <a:t>Positioning</a:t>
            </a:r>
          </a:p>
          <a:p>
            <a:r>
              <a:rPr lang="en-US" altLang="en-US" dirty="0"/>
              <a:t>Punctual</a:t>
            </a:r>
          </a:p>
          <a:p>
            <a:r>
              <a:rPr lang="en-US" altLang="en-US" dirty="0"/>
              <a:t>Completeness </a:t>
            </a:r>
          </a:p>
          <a:p>
            <a:r>
              <a:rPr lang="en-US" altLang="en-US" dirty="0"/>
              <a:t>Accuracy</a:t>
            </a:r>
          </a:p>
          <a:p>
            <a:r>
              <a:rPr lang="en-US" altLang="en-US" dirty="0"/>
              <a:t>Enhancement of comprehension</a:t>
            </a:r>
          </a:p>
          <a:p>
            <a:r>
              <a:rPr lang="en-US" altLang="en-US" dirty="0"/>
              <a:t>Reflection of styles of communication</a:t>
            </a:r>
          </a:p>
          <a:p>
            <a:r>
              <a:rPr lang="en-US" altLang="en-US" dirty="0"/>
              <a:t>Clarification</a:t>
            </a:r>
          </a:p>
          <a:p>
            <a:r>
              <a:rPr lang="en-US" altLang="en-US" dirty="0"/>
              <a:t>Mistakes</a:t>
            </a:r>
          </a:p>
          <a:p>
            <a:r>
              <a:rPr lang="en-US" altLang="en-US" dirty="0"/>
              <a:t>Addressing culturally-based miscommunications</a:t>
            </a:r>
          </a:p>
          <a:p>
            <a:endParaRPr lang="en-US" dirty="0"/>
          </a:p>
        </p:txBody>
      </p:sp>
    </p:spTree>
    <p:extLst>
      <p:ext uri="{BB962C8B-B14F-4D97-AF65-F5344CB8AC3E}">
        <p14:creationId xmlns:p14="http://schemas.microsoft.com/office/powerpoint/2010/main" val="3865663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INTRODUCTION</a:t>
            </a:r>
          </a:p>
        </p:txBody>
      </p:sp>
      <p:sp>
        <p:nvSpPr>
          <p:cNvPr id="3" name="Content Placeholder 2"/>
          <p:cNvSpPr>
            <a:spLocks noGrp="1"/>
          </p:cNvSpPr>
          <p:nvPr>
            <p:ph idx="1"/>
          </p:nvPr>
        </p:nvSpPr>
        <p:spPr/>
        <p:txBody>
          <a:bodyPr>
            <a:normAutofit/>
          </a:bodyPr>
          <a:lstStyle/>
          <a:p>
            <a:r>
              <a:rPr lang="en-US" dirty="0"/>
              <a:t>Pre-session: goals of encounter </a:t>
            </a:r>
          </a:p>
          <a:p>
            <a:pPr lvl="0"/>
            <a:r>
              <a:rPr lang="en-US" b="1" dirty="0"/>
              <a:t>P</a:t>
            </a:r>
            <a:r>
              <a:rPr lang="en-US" dirty="0"/>
              <a:t>rofessional</a:t>
            </a:r>
          </a:p>
          <a:p>
            <a:pPr lvl="0"/>
            <a:r>
              <a:rPr lang="en-US" b="1" dirty="0"/>
              <a:t>I</a:t>
            </a:r>
            <a:r>
              <a:rPr lang="en-US" dirty="0"/>
              <a:t> first person</a:t>
            </a:r>
          </a:p>
          <a:p>
            <a:pPr lvl="0"/>
            <a:r>
              <a:rPr lang="en-US" b="1" dirty="0"/>
              <a:t>E</a:t>
            </a:r>
            <a:r>
              <a:rPr lang="en-US" dirty="0"/>
              <a:t>verything will be repeated</a:t>
            </a:r>
          </a:p>
          <a:p>
            <a:pPr lvl="0"/>
            <a:r>
              <a:rPr lang="en-US" b="1" dirty="0"/>
              <a:t>S</a:t>
            </a:r>
            <a:r>
              <a:rPr lang="en-US" dirty="0"/>
              <a:t>peak directly to provider/patient</a:t>
            </a:r>
          </a:p>
          <a:p>
            <a:pPr lvl="0"/>
            <a:r>
              <a:rPr lang="en-US" dirty="0"/>
              <a:t>Confidential (state to client)</a:t>
            </a:r>
          </a:p>
          <a:p>
            <a:pPr lvl="0"/>
            <a:r>
              <a:rPr lang="en-US" dirty="0"/>
              <a:t>Raise hand</a:t>
            </a:r>
          </a:p>
          <a:p>
            <a:r>
              <a:rPr lang="en-US" dirty="0"/>
              <a:t>Short sentences</a:t>
            </a:r>
          </a:p>
          <a:p>
            <a:pPr marL="0" indent="0">
              <a:buNone/>
            </a:pPr>
            <a:endParaRPr lang="en-US" dirty="0"/>
          </a:p>
        </p:txBody>
      </p:sp>
    </p:spTree>
    <p:extLst>
      <p:ext uri="{BB962C8B-B14F-4D97-AF65-F5344CB8AC3E}">
        <p14:creationId xmlns:p14="http://schemas.microsoft.com/office/powerpoint/2010/main" val="331657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POSITIONING</a:t>
            </a:r>
          </a:p>
        </p:txBody>
      </p:sp>
      <p:sp>
        <p:nvSpPr>
          <p:cNvPr id="3" name="Content Placeholder 2"/>
          <p:cNvSpPr>
            <a:spLocks noGrp="1"/>
          </p:cNvSpPr>
          <p:nvPr>
            <p:ph idx="1"/>
          </p:nvPr>
        </p:nvSpPr>
        <p:spPr/>
        <p:txBody>
          <a:bodyPr/>
          <a:lstStyle/>
          <a:p>
            <a:r>
              <a:rPr lang="en-US" dirty="0"/>
              <a:t>Usually behind patient</a:t>
            </a:r>
          </a:p>
          <a:p>
            <a:r>
              <a:rPr lang="en-US" dirty="0"/>
              <a:t>Facilitates communication between provider and client</a:t>
            </a:r>
          </a:p>
          <a:p>
            <a:r>
              <a:rPr lang="en-US" dirty="0"/>
              <a:t>Least disruptive</a:t>
            </a:r>
          </a:p>
          <a:p>
            <a:r>
              <a:rPr lang="en-US" dirty="0"/>
              <a:t>Position may be modified depending on circumstance</a:t>
            </a:r>
          </a:p>
        </p:txBody>
      </p:sp>
    </p:spTree>
    <p:extLst>
      <p:ext uri="{BB962C8B-B14F-4D97-AF65-F5344CB8AC3E}">
        <p14:creationId xmlns:p14="http://schemas.microsoft.com/office/powerpoint/2010/main" val="168928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PUNCTUALITY</a:t>
            </a:r>
          </a:p>
        </p:txBody>
      </p:sp>
      <p:sp>
        <p:nvSpPr>
          <p:cNvPr id="3" name="Content Placeholder 2"/>
          <p:cNvSpPr>
            <a:spLocks noGrp="1"/>
          </p:cNvSpPr>
          <p:nvPr>
            <p:ph idx="1"/>
          </p:nvPr>
        </p:nvSpPr>
        <p:spPr/>
        <p:txBody>
          <a:bodyPr/>
          <a:lstStyle/>
          <a:p>
            <a:r>
              <a:rPr lang="en-US" dirty="0"/>
              <a:t>Be on time</a:t>
            </a:r>
          </a:p>
          <a:p>
            <a:r>
              <a:rPr lang="en-US" dirty="0"/>
              <a:t>Let provider know if you will not be able to be there on time</a:t>
            </a:r>
          </a:p>
          <a:p>
            <a:r>
              <a:rPr lang="en-US" dirty="0"/>
              <a:t>Arrive early if possible</a:t>
            </a:r>
          </a:p>
        </p:txBody>
      </p:sp>
    </p:spTree>
    <p:extLst>
      <p:ext uri="{BB962C8B-B14F-4D97-AF65-F5344CB8AC3E}">
        <p14:creationId xmlns:p14="http://schemas.microsoft.com/office/powerpoint/2010/main" val="1916586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COMPLETENESS</a:t>
            </a:r>
          </a:p>
        </p:txBody>
      </p:sp>
      <p:sp>
        <p:nvSpPr>
          <p:cNvPr id="3" name="Content Placeholder 2"/>
          <p:cNvSpPr>
            <a:spLocks noGrp="1"/>
          </p:cNvSpPr>
          <p:nvPr>
            <p:ph idx="1"/>
          </p:nvPr>
        </p:nvSpPr>
        <p:spPr/>
        <p:txBody>
          <a:bodyPr/>
          <a:lstStyle/>
          <a:p>
            <a:r>
              <a:rPr lang="en-US" dirty="0"/>
              <a:t>Convey everything that is being said</a:t>
            </a:r>
          </a:p>
          <a:p>
            <a:r>
              <a:rPr lang="en-US" dirty="0"/>
              <a:t>No omissions</a:t>
            </a:r>
          </a:p>
          <a:p>
            <a:r>
              <a:rPr lang="en-US" dirty="0"/>
              <a:t>No adding</a:t>
            </a:r>
          </a:p>
          <a:p>
            <a:r>
              <a:rPr lang="en-US" dirty="0"/>
              <a:t>No condensing</a:t>
            </a:r>
          </a:p>
          <a:p>
            <a:r>
              <a:rPr lang="en-US" dirty="0"/>
              <a:t>Not changing message</a:t>
            </a:r>
          </a:p>
        </p:txBody>
      </p:sp>
    </p:spTree>
    <p:extLst>
      <p:ext uri="{BB962C8B-B14F-4D97-AF65-F5344CB8AC3E}">
        <p14:creationId xmlns:p14="http://schemas.microsoft.com/office/powerpoint/2010/main" val="7182832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ACCURACY</a:t>
            </a:r>
          </a:p>
        </p:txBody>
      </p:sp>
      <p:sp>
        <p:nvSpPr>
          <p:cNvPr id="3" name="Content Placeholder 2"/>
          <p:cNvSpPr>
            <a:spLocks noGrp="1"/>
          </p:cNvSpPr>
          <p:nvPr>
            <p:ph idx="1"/>
          </p:nvPr>
        </p:nvSpPr>
        <p:spPr/>
        <p:txBody>
          <a:bodyPr/>
          <a:lstStyle/>
          <a:p>
            <a:r>
              <a:rPr lang="en-US" dirty="0"/>
              <a:t>Converts  an oral message from one language to another</a:t>
            </a:r>
          </a:p>
          <a:p>
            <a:r>
              <a:rPr lang="en-US" dirty="0"/>
              <a:t>No: altering, editing, or commenting on content of message</a:t>
            </a:r>
          </a:p>
        </p:txBody>
      </p:sp>
    </p:spTree>
    <p:extLst>
      <p:ext uri="{BB962C8B-B14F-4D97-AF65-F5344CB8AC3E}">
        <p14:creationId xmlns:p14="http://schemas.microsoft.com/office/powerpoint/2010/main" val="292372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ENHANCEMENT OF COMPREHENSION</a:t>
            </a:r>
          </a:p>
        </p:txBody>
      </p:sp>
      <p:sp>
        <p:nvSpPr>
          <p:cNvPr id="3" name="Content Placeholder 2"/>
          <p:cNvSpPr>
            <a:spLocks noGrp="1"/>
          </p:cNvSpPr>
          <p:nvPr>
            <p:ph idx="1"/>
          </p:nvPr>
        </p:nvSpPr>
        <p:spPr/>
        <p:txBody>
          <a:bodyPr/>
          <a:lstStyle/>
          <a:p>
            <a:r>
              <a:rPr lang="en-US" dirty="0"/>
              <a:t>Encourage direct communication between client and provider</a:t>
            </a:r>
          </a:p>
          <a:p>
            <a:r>
              <a:rPr lang="en-US" dirty="0"/>
              <a:t>Use appropriate actions such as using first person while interpreting</a:t>
            </a:r>
          </a:p>
        </p:txBody>
      </p:sp>
    </p:spTree>
    <p:extLst>
      <p:ext uri="{BB962C8B-B14F-4D97-AF65-F5344CB8AC3E}">
        <p14:creationId xmlns:p14="http://schemas.microsoft.com/office/powerpoint/2010/main" val="70456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REFLECTION STYLES COMMUNICATION</a:t>
            </a:r>
          </a:p>
        </p:txBody>
      </p:sp>
      <p:sp>
        <p:nvSpPr>
          <p:cNvPr id="3" name="Content Placeholder 2"/>
          <p:cNvSpPr>
            <a:spLocks noGrp="1"/>
          </p:cNvSpPr>
          <p:nvPr>
            <p:ph idx="1"/>
          </p:nvPr>
        </p:nvSpPr>
        <p:spPr/>
        <p:txBody>
          <a:bodyPr/>
          <a:lstStyle/>
          <a:p>
            <a:r>
              <a:rPr lang="en-US" dirty="0"/>
              <a:t>Preserve vocabulary level of client and provider</a:t>
            </a:r>
          </a:p>
          <a:p>
            <a:r>
              <a:rPr lang="en-US" dirty="0"/>
              <a:t>Use appropriate register: example: x-ray-</a:t>
            </a:r>
            <a:r>
              <a:rPr lang="en-US" dirty="0" err="1"/>
              <a:t>placa</a:t>
            </a:r>
            <a:r>
              <a:rPr lang="en-US"/>
              <a:t> </a:t>
            </a:r>
            <a:endParaRPr lang="en-US" dirty="0"/>
          </a:p>
          <a:p>
            <a:r>
              <a:rPr lang="en-US" dirty="0"/>
              <a:t>Preserve the level of emotion expressed by each speaker</a:t>
            </a:r>
          </a:p>
        </p:txBody>
      </p:sp>
    </p:spTree>
    <p:extLst>
      <p:ext uri="{BB962C8B-B14F-4D97-AF65-F5344CB8AC3E}">
        <p14:creationId xmlns:p14="http://schemas.microsoft.com/office/powerpoint/2010/main" val="7320825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78</TotalTime>
  <Words>445</Words>
  <Application>Microsoft Office PowerPoint</Application>
  <PresentationFormat>Widescreen</PresentationFormat>
  <Paragraphs>66</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Century Gothic</vt:lpstr>
      <vt:lpstr>Wingdings 3</vt:lpstr>
      <vt:lpstr>Wisp</vt:lpstr>
      <vt:lpstr>Standards of Practice</vt:lpstr>
      <vt:lpstr>Standards of Practice: NCIHC/IMIA </vt:lpstr>
      <vt:lpstr>INTRODUCTION</vt:lpstr>
      <vt:lpstr>POSITIONING</vt:lpstr>
      <vt:lpstr>PUNCTUALITY</vt:lpstr>
      <vt:lpstr>COMPLETENESS</vt:lpstr>
      <vt:lpstr>ACCURACY</vt:lpstr>
      <vt:lpstr>ENHANCEMENT OF COMPREHENSION</vt:lpstr>
      <vt:lpstr>REFLECTION STYLES COMMUNICATION</vt:lpstr>
      <vt:lpstr>CLARIFICATION </vt:lpstr>
      <vt:lpstr>MISTAKES</vt:lpstr>
      <vt:lpstr>ADDRESING CULTURALLY BASED MISCOMMUNICATION</vt:lpstr>
      <vt:lpstr>Practice </vt:lpstr>
      <vt:lpstr>Practice cont.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Standards of Practice/Code of Ethics</dc:title>
  <dc:creator>Maria</dc:creator>
  <cp:lastModifiedBy>MIKE POWERS</cp:lastModifiedBy>
  <cp:revision>21</cp:revision>
  <cp:lastPrinted>2017-02-25T15:07:51Z</cp:lastPrinted>
  <dcterms:created xsi:type="dcterms:W3CDTF">2017-02-25T14:51:12Z</dcterms:created>
  <dcterms:modified xsi:type="dcterms:W3CDTF">2018-11-18T17:35:29Z</dcterms:modified>
</cp:coreProperties>
</file>