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9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" y="46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HIPPA-TITLE VI-CLAS STANDARDS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Presented by MCA: Medical communication ambassadors</a:t>
            </a:r>
          </a:p>
        </p:txBody>
      </p:sp>
    </p:spTree>
    <p:extLst>
      <p:ext uri="{BB962C8B-B14F-4D97-AF65-F5344CB8AC3E}">
        <p14:creationId xmlns:p14="http://schemas.microsoft.com/office/powerpoint/2010/main" val="25722229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Culturally, linguistic appropriate services in health care (CLAS STANDARDS)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Provide equitable, understandable, respectful quality care</a:t>
            </a:r>
          </a:p>
          <a:p>
            <a:r>
              <a:rPr lang="en-US" dirty="0"/>
              <a:t>Offer language assistance to LEP clients</a:t>
            </a:r>
          </a:p>
          <a:p>
            <a:r>
              <a:rPr lang="en-US" dirty="0"/>
              <a:t>Inform all individuals of availability of language assistance</a:t>
            </a:r>
          </a:p>
          <a:p>
            <a:r>
              <a:rPr lang="en-US" dirty="0"/>
              <a:t>Ensure competence of individuals providing language services</a:t>
            </a:r>
          </a:p>
          <a:p>
            <a:r>
              <a:rPr lang="en-US" dirty="0"/>
              <a:t>Provide multimedia materials in languages common to the population</a:t>
            </a:r>
          </a:p>
        </p:txBody>
      </p:sp>
    </p:spTree>
    <p:extLst>
      <p:ext uri="{BB962C8B-B14F-4D97-AF65-F5344CB8AC3E}">
        <p14:creationId xmlns:p14="http://schemas.microsoft.com/office/powerpoint/2010/main" val="718743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HIPAA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Health Insurance Portability and Accountability Act</a:t>
            </a:r>
          </a:p>
          <a:p>
            <a:r>
              <a:rPr lang="en-US" dirty="0"/>
              <a:t>Health privacy protection</a:t>
            </a:r>
          </a:p>
          <a:p>
            <a:r>
              <a:rPr lang="en-US" dirty="0"/>
              <a:t>Protects all individually identifiable health information</a:t>
            </a:r>
          </a:p>
          <a:p>
            <a:r>
              <a:rPr lang="en-US" dirty="0"/>
              <a:t>If it is a child or elderly abuse situation, follow state laws</a:t>
            </a:r>
          </a:p>
        </p:txBody>
      </p:sp>
    </p:spTree>
    <p:extLst>
      <p:ext uri="{BB962C8B-B14F-4D97-AF65-F5344CB8AC3E}">
        <p14:creationId xmlns:p14="http://schemas.microsoft.com/office/powerpoint/2010/main" val="1175099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Federally funded programs, </a:t>
            </a:r>
            <a:r>
              <a:rPr lang="en-US" dirty="0" err="1"/>
              <a:t>etc</a:t>
            </a:r>
            <a:r>
              <a:rPr lang="en-US" dirty="0"/>
              <a:t> must follow TITLE VI</a:t>
            </a:r>
          </a:p>
          <a:p>
            <a:r>
              <a:rPr lang="en-US" dirty="0"/>
              <a:t>Ensures that persons Limited English Proficiency (LEP) are not discriminatorily denied health services</a:t>
            </a:r>
          </a:p>
          <a:p>
            <a:r>
              <a:rPr lang="en-US" dirty="0"/>
              <a:t>All entities that receive federal financial assistance are covered</a:t>
            </a:r>
          </a:p>
          <a:p>
            <a:r>
              <a:rPr lang="en-US" dirty="0"/>
              <a:t>Includes all institutions, private, public that receive HHS</a:t>
            </a:r>
          </a:p>
          <a:p>
            <a:r>
              <a:rPr lang="en-US" dirty="0"/>
              <a:t>Use “competent” interpreters, qualified and trained</a:t>
            </a:r>
          </a:p>
          <a:p>
            <a:r>
              <a:rPr lang="en-US" dirty="0"/>
              <a:t>Do not use family and friends unless requested by the individual (must explain the pitfalls of using family)</a:t>
            </a:r>
          </a:p>
        </p:txBody>
      </p:sp>
    </p:spTree>
    <p:extLst>
      <p:ext uri="{BB962C8B-B14F-4D97-AF65-F5344CB8AC3E}">
        <p14:creationId xmlns:p14="http://schemas.microsoft.com/office/powerpoint/2010/main" val="1372408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Image result for image thats all folks">
            <a:extLst>
              <a:ext uri="{FF2B5EF4-FFF2-40B4-BE49-F238E27FC236}">
                <a16:creationId xmlns:a16="http://schemas.microsoft.com/office/drawing/2014/main" id="{CA51E8AE-CD95-4F06-A695-48D16503DA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8812" y="1676400"/>
            <a:ext cx="48768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474317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22</TotalTime>
  <Words>163</Words>
  <Application>Microsoft Office PowerPoint</Application>
  <PresentationFormat>Widescreen</PresentationFormat>
  <Paragraphs>20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Gill Sans MT</vt:lpstr>
      <vt:lpstr>Wingdings 2</vt:lpstr>
      <vt:lpstr>Dividend</vt:lpstr>
      <vt:lpstr>HIPPA-TITLE VI-CLAS STANDARDS</vt:lpstr>
      <vt:lpstr>Culturally, linguistic appropriate services in health care (CLAS STANDARDS)</vt:lpstr>
      <vt:lpstr>HIPAA</vt:lpstr>
      <vt:lpstr>TITLE VI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HIPPA-TITLE VI-CLAS STANDARDS</dc:title>
  <dc:creator>Maria</dc:creator>
  <cp:lastModifiedBy>MIKE POWERS</cp:lastModifiedBy>
  <cp:revision>7</cp:revision>
  <dcterms:created xsi:type="dcterms:W3CDTF">2017-02-25T17:53:57Z</dcterms:created>
  <dcterms:modified xsi:type="dcterms:W3CDTF">2018-11-18T17:39:06Z</dcterms:modified>
</cp:coreProperties>
</file>